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431976" y="188641"/>
            <a:ext cx="7740424" cy="936104"/>
          </a:xfrm>
        </p:spPr>
        <p:txBody>
          <a:bodyPr>
            <a:normAutofit/>
          </a:bodyPr>
          <a:lstStyle/>
          <a:p>
            <a:pPr algn="l"/>
            <a:r>
              <a:rPr lang="es-CO" sz="1200" dirty="0" smtClean="0">
                <a:latin typeface="Arial" pitchFamily="34" charset="0"/>
                <a:cs typeface="Arial" pitchFamily="34" charset="0"/>
              </a:rPr>
              <a:t>Figure 1 </a:t>
            </a:r>
            <a:r>
              <a:rPr lang="es-CO" sz="12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1200" dirty="0" err="1" smtClean="0">
                <a:latin typeface="Arial" pitchFamily="34" charset="0"/>
                <a:cs typeface="Arial" pitchFamily="34" charset="0"/>
              </a:rPr>
              <a:t>Manosalvas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Vaca, C., </a:t>
            </a:r>
            <a:r>
              <a:rPr lang="es-CO" sz="1200" dirty="0" err="1">
                <a:latin typeface="Arial" pitchFamily="34" charset="0"/>
                <a:cs typeface="Arial" pitchFamily="34" charset="0"/>
              </a:rPr>
              <a:t>Manosalvas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 Vaca, L., &amp; Nieves Quintero, J. (2015). El clima organizacional y la satisfacción laboral: un análisis cuantitativo riguroso de su relación. </a:t>
            </a:r>
            <a:r>
              <a:rPr lang="es-CO" sz="1200" i="1" dirty="0">
                <a:latin typeface="Arial" pitchFamily="34" charset="0"/>
                <a:cs typeface="Arial" pitchFamily="34" charset="0"/>
              </a:rPr>
              <a:t>AD-</a:t>
            </a:r>
            <a:r>
              <a:rPr lang="es-CO" sz="1200" i="1" dirty="0" err="1">
                <a:latin typeface="Arial" pitchFamily="34" charset="0"/>
                <a:cs typeface="Arial" pitchFamily="34" charset="0"/>
              </a:rPr>
              <a:t>Minister</a:t>
            </a:r>
            <a:r>
              <a:rPr lang="es-CO" sz="1200" i="1" dirty="0">
                <a:latin typeface="Arial" pitchFamily="34" charset="0"/>
                <a:cs typeface="Arial" pitchFamily="34" charset="0"/>
              </a:rPr>
              <a:t>, 0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(26), 5-15. </a:t>
            </a:r>
            <a:r>
              <a:rPr lang="es-CO" sz="1200" dirty="0" err="1">
                <a:latin typeface="Arial" pitchFamily="34" charset="0"/>
                <a:cs typeface="Arial" pitchFamily="34" charset="0"/>
              </a:rPr>
              <a:t>doi:</a:t>
            </a:r>
            <a:r>
              <a:rPr lang="es-CO" sz="1200" u="sng" dirty="0" err="1"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es-CO" sz="1200" u="sng" dirty="0">
                <a:latin typeface="Arial" pitchFamily="34" charset="0"/>
                <a:cs typeface="Arial" pitchFamily="34" charset="0"/>
                <a:hlinkClick r:id="rId2"/>
              </a:rPr>
              <a:t>://dx.doi.org/10.17230/ad-minister.26.1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76" y="1196752"/>
            <a:ext cx="7050106" cy="51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Figure 1 from Manosalvas Vaca, C., Manosalvas Vaca, L., &amp; Nieves Quintero, J. (2015). El clima organizacional y la satisfacción laboral: un análisis cuantitativo riguroso de su relación. AD-Minister, 0(26), 5-15. doi:http://dx.doi.org/10.17230/ad-minister.26.1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1</cp:revision>
  <dcterms:created xsi:type="dcterms:W3CDTF">2015-07-15T16:21:05Z</dcterms:created>
  <dcterms:modified xsi:type="dcterms:W3CDTF">2015-07-15T16:22:16Z</dcterms:modified>
</cp:coreProperties>
</file>