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2-3 from Manosalvas Vaca, C., Manosalvas Vaca, L., &amp; Nieves Quintero, J. (2015). El clima organizacional y la satisfacción laboral: un análisis cuantitativo riguroso de su relación.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5-15.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http://dx.doi.org/10.17230/ad-minister.26.1</a:t>
            </a:r>
            <a:endParaRPr lang="es-CO" sz="1200" dirty="0"/>
          </a:p>
        </p:txBody>
      </p:sp>
      <p:pic>
        <p:nvPicPr>
          <p:cNvPr id="10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088215" cy="415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</cp:revision>
  <dcterms:created xsi:type="dcterms:W3CDTF">2015-07-15T16:21:05Z</dcterms:created>
  <dcterms:modified xsi:type="dcterms:W3CDTF">2015-07-15T16:23:16Z</dcterms:modified>
</cp:coreProperties>
</file>