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7772400" cy="720079"/>
          </a:xfrm>
        </p:spPr>
        <p:txBody>
          <a:bodyPr>
            <a:normAutofit/>
          </a:bodyPr>
          <a:lstStyle/>
          <a:p>
            <a:pPr algn="l"/>
            <a:r>
              <a:rPr lang="es-CO" sz="1200" dirty="0" smtClean="0">
                <a:latin typeface="Arial" pitchFamily="34" charset="0"/>
                <a:cs typeface="Arial" pitchFamily="34" charset="0"/>
              </a:rPr>
              <a:t>Figure  1 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 Marulanda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Echeverry, C., Giraldo García, J., &amp; Serna Gómez, H. (2015). Modelo de evaluación de gestión del conocimiento para las pymes del sector de tecnologías de la Información. 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AD-</a:t>
            </a:r>
            <a:r>
              <a:rPr lang="es-CO" sz="1200" i="1" dirty="0" err="1">
                <a:latin typeface="Arial" pitchFamily="34" charset="0"/>
                <a:cs typeface="Arial" pitchFamily="34" charset="0"/>
              </a:rPr>
              <a:t>Minister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, 0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(26), 17-39. </a:t>
            </a:r>
            <a:r>
              <a:rPr lang="es-CO" sz="1200" dirty="0" err="1">
                <a:latin typeface="Arial" pitchFamily="34" charset="0"/>
                <a:cs typeface="Arial" pitchFamily="34" charset="0"/>
              </a:rPr>
              <a:t>doi:</a:t>
            </a:r>
            <a:r>
              <a:rPr lang="es-CO" sz="1200" u="sng" dirty="0" err="1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s-CO" sz="1200" u="sng" dirty="0">
                <a:latin typeface="Arial" pitchFamily="34" charset="0"/>
                <a:cs typeface="Arial" pitchFamily="34" charset="0"/>
                <a:hlinkClick r:id="rId2"/>
              </a:rPr>
              <a:t>://dx.doi.org/10.17230/ad-minister.26.2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1196752"/>
            <a:ext cx="5986869" cy="491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Figure  1  from Marulanda Echeverry, C., Giraldo García, J., &amp; Serna Gómez, H. (2015). Modelo de evaluación de gestión del conocimiento para las pymes del sector de tecnologías de la Información. AD-Minister, 0(26), 17-39. doi:http://dx.doi.org/10.17230/ad-minister.26.2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</cp:revision>
  <dcterms:created xsi:type="dcterms:W3CDTF">2015-07-15T16:21:05Z</dcterms:created>
  <dcterms:modified xsi:type="dcterms:W3CDTF">2015-07-15T16:24:32Z</dcterms:modified>
</cp:coreProperties>
</file>