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 Título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4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21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7164432" cy="337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8</cp:revision>
  <dcterms:created xsi:type="dcterms:W3CDTF">2015-07-15T16:21:05Z</dcterms:created>
  <dcterms:modified xsi:type="dcterms:W3CDTF">2015-07-15T16:25:58Z</dcterms:modified>
</cp:coreProperties>
</file>