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1 Título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5  from Figure 1 from Marulanda Echeverry, C., Giraldo García, J., &amp; Serna Gómez, H. (2015). Modelo de evaluación de gestión del conocimiento para las pymes del sector de tecnologías de la Información.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17-39.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http://dx.doi.org/10.17230/ad-minister.26.2</a:t>
            </a:r>
            <a:endParaRPr lang="es-CO" sz="1200" dirty="0"/>
          </a:p>
        </p:txBody>
      </p:sp>
      <p:pic>
        <p:nvPicPr>
          <p:cNvPr id="23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56792"/>
            <a:ext cx="5070115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9</cp:revision>
  <dcterms:created xsi:type="dcterms:W3CDTF">2015-07-15T16:21:05Z</dcterms:created>
  <dcterms:modified xsi:type="dcterms:W3CDTF">2015-07-15T16:26:15Z</dcterms:modified>
</cp:coreProperties>
</file>