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65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62713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32964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96967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40699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3345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22923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00189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47192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9585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01532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89427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49070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dx.doi.org/10.17230/ad-minister.26.3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1 Título"/>
          <p:cNvSpPr txBox="1">
            <a:spLocks/>
          </p:cNvSpPr>
          <p:nvPr/>
        </p:nvSpPr>
        <p:spPr>
          <a:xfrm>
            <a:off x="457200" y="274638"/>
            <a:ext cx="8229600" cy="7780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CO" sz="1200" smtClean="0">
                <a:latin typeface="Arial" pitchFamily="34" charset="0"/>
                <a:cs typeface="Arial" pitchFamily="34" charset="0"/>
              </a:rPr>
              <a:t>Table  16  from Galvis-Lista, E., Sánchez-Torres, J., &amp; González-Zabala, M. (2015). Hacia un modelo de referencia de procesos de gestión del conocimiento para organizaciones desarrolladoras de software: validación por expertos. </a:t>
            </a:r>
            <a:r>
              <a:rPr lang="es-CO" sz="1200" i="1" smtClean="0">
                <a:latin typeface="Arial" pitchFamily="34" charset="0"/>
                <a:cs typeface="Arial" pitchFamily="34" charset="0"/>
              </a:rPr>
              <a:t>AD-Minister, 0</a:t>
            </a:r>
            <a:r>
              <a:rPr lang="es-CO" sz="1200" smtClean="0">
                <a:latin typeface="Arial" pitchFamily="34" charset="0"/>
                <a:cs typeface="Arial" pitchFamily="34" charset="0"/>
              </a:rPr>
              <a:t>(26), 41-72. doi:</a:t>
            </a:r>
            <a:r>
              <a:rPr lang="es-CO" sz="1200" u="sng" smtClean="0">
                <a:latin typeface="Arial" pitchFamily="34" charset="0"/>
                <a:cs typeface="Arial" pitchFamily="34" charset="0"/>
                <a:hlinkClick r:id="rId2"/>
              </a:rPr>
              <a:t>http://dx.doi.org/10.17230/ad-minister.26.3</a:t>
            </a:r>
            <a:endParaRPr lang="es-CO" sz="1200" dirty="0"/>
          </a:p>
        </p:txBody>
      </p:sp>
      <p:pic>
        <p:nvPicPr>
          <p:cNvPr id="62" name="3 Marcador de contenido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196752"/>
            <a:ext cx="5340832" cy="452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822973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40</Words>
  <Application>Microsoft Office PowerPoint</Application>
  <PresentationFormat>Presentación en pantalla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1 from Manosalvas Vaca, C., Manosalvas Vaca, L., &amp; Nieves Quintero, J. (2015). El clima organizacional y la satisfacción laboral: un análisis cuantitativo riguroso de su relación. AD-Minister, 0(26), 5-15. doi:http://dx.doi.org/10.17230/ad-minister.26.1</dc:title>
  <dc:creator>Heiner Jose Mercado Percia</dc:creator>
  <cp:lastModifiedBy>Heiner Jose Mercado Percia</cp:lastModifiedBy>
  <cp:revision>28</cp:revision>
  <dcterms:created xsi:type="dcterms:W3CDTF">2015-07-15T16:21:05Z</dcterms:created>
  <dcterms:modified xsi:type="dcterms:W3CDTF">2015-07-15T16:32:19Z</dcterms:modified>
</cp:coreProperties>
</file>