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1 Título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17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/>
          </a:p>
        </p:txBody>
      </p:sp>
      <p:pic>
        <p:nvPicPr>
          <p:cNvPr id="64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6872266" cy="379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29</cp:revision>
  <dcterms:created xsi:type="dcterms:W3CDTF">2015-07-15T16:21:05Z</dcterms:created>
  <dcterms:modified xsi:type="dcterms:W3CDTF">2015-07-15T16:32:31Z</dcterms:modified>
</cp:coreProperties>
</file>