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 Título"/>
          <p:cNvSpPr txBox="1">
            <a:spLocks/>
          </p:cNvSpPr>
          <p:nvPr/>
        </p:nvSpPr>
        <p:spPr>
          <a:xfrm>
            <a:off x="467544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18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66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6910374" cy="382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30</cp:revision>
  <dcterms:created xsi:type="dcterms:W3CDTF">2015-07-15T16:21:05Z</dcterms:created>
  <dcterms:modified xsi:type="dcterms:W3CDTF">2015-07-15T16:32:56Z</dcterms:modified>
</cp:coreProperties>
</file>