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1 Título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Table  19  from Galvis-Lista, E., Sánchez-Torres, J., &amp; González-Zabala, M. (2015). Hacia un modelo de referencia de procesos de gestión del conocimiento para organizaciones desarrolladoras de software: validación por expertos.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41-72.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http://dx.doi.org/10.17230/ad-minister.26.3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8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268760"/>
            <a:ext cx="5890247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40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31</cp:revision>
  <dcterms:created xsi:type="dcterms:W3CDTF">2015-07-15T16:21:05Z</dcterms:created>
  <dcterms:modified xsi:type="dcterms:W3CDTF">2015-07-15T16:33:06Z</dcterms:modified>
</cp:coreProperties>
</file>