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1 Título"/>
          <p:cNvSpPr txBox="1">
            <a:spLocks/>
          </p:cNvSpPr>
          <p:nvPr/>
        </p:nvSpPr>
        <p:spPr>
          <a:xfrm>
            <a:off x="467544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Table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 2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dirty="0" smtClean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 smtClean="0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 smtClean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(26), 41-72.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 smtClean="0">
                <a:latin typeface="Arial" pitchFamily="34" charset="0"/>
                <a:cs typeface="Arial" pitchFamily="34" charset="0"/>
                <a:hlinkClick r:id="rId2"/>
              </a:rPr>
              <a:t>://dx.doi.org/10.17230/ad-minister.26.3</a:t>
            </a:r>
            <a:endParaRPr lang="es-CO" sz="1200" dirty="0"/>
          </a:p>
        </p:txBody>
      </p:sp>
      <p:pic>
        <p:nvPicPr>
          <p:cNvPr id="34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1801930" cy="539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14</cp:revision>
  <dcterms:created xsi:type="dcterms:W3CDTF">2015-07-15T16:21:05Z</dcterms:created>
  <dcterms:modified xsi:type="dcterms:W3CDTF">2015-07-15T16:28:49Z</dcterms:modified>
</cp:coreProperties>
</file>