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1 Título"/>
          <p:cNvSpPr txBox="1">
            <a:spLocks/>
          </p:cNvSpPr>
          <p:nvPr/>
        </p:nvSpPr>
        <p:spPr>
          <a:xfrm>
            <a:off x="467544" y="26064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3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36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543115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15</cp:revision>
  <dcterms:created xsi:type="dcterms:W3CDTF">2015-07-15T16:21:05Z</dcterms:created>
  <dcterms:modified xsi:type="dcterms:W3CDTF">2015-07-15T16:29:28Z</dcterms:modified>
</cp:coreProperties>
</file>