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6  from Galvis-Lista,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41-72.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http://dx.doi.org/10.17230/ad-minister.26.3</a:t>
            </a:r>
            <a:endParaRPr lang="es-CO" sz="1200" dirty="0"/>
          </a:p>
        </p:txBody>
      </p:sp>
      <p:pic>
        <p:nvPicPr>
          <p:cNvPr id="42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6973889" cy="312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18</cp:revision>
  <dcterms:created xsi:type="dcterms:W3CDTF">2015-07-15T16:21:05Z</dcterms:created>
  <dcterms:modified xsi:type="dcterms:W3CDTF">2015-07-15T16:30:09Z</dcterms:modified>
</cp:coreProperties>
</file>