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8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46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581607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20</cp:revision>
  <dcterms:created xsi:type="dcterms:W3CDTF">2015-07-15T16:21:05Z</dcterms:created>
  <dcterms:modified xsi:type="dcterms:W3CDTF">2015-07-15T16:30:31Z</dcterms:modified>
</cp:coreProperties>
</file>