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1 Título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1200" smtClean="0">
                <a:latin typeface="Arial" pitchFamily="34" charset="0"/>
                <a:cs typeface="Arial" pitchFamily="34" charset="0"/>
              </a:rPr>
              <a:t>Figure  1  from Baby Moreno, J., &amp; Uribe Arango, J. (2015). Análisis Competitivo por parte de los talleres de servicio automotriz, mediante el uso del valor percibido por el cliente. </a:t>
            </a:r>
            <a:r>
              <a:rPr lang="es-CO" sz="1200" i="1" smtClean="0">
                <a:latin typeface="Arial" pitchFamily="34" charset="0"/>
                <a:cs typeface="Arial" pitchFamily="34" charset="0"/>
              </a:rPr>
              <a:t>AD-Minister, 0</a:t>
            </a:r>
            <a:r>
              <a:rPr lang="es-CO" sz="1200" smtClean="0">
                <a:latin typeface="Arial" pitchFamily="34" charset="0"/>
                <a:cs typeface="Arial" pitchFamily="34" charset="0"/>
              </a:rPr>
              <a:t>(26), 73-99. doi:</a:t>
            </a:r>
            <a:r>
              <a:rPr lang="es-CO" sz="1200" u="sng" smtClean="0">
                <a:latin typeface="Arial" pitchFamily="34" charset="0"/>
                <a:cs typeface="Arial" pitchFamily="34" charset="0"/>
                <a:hlinkClick r:id="rId2"/>
              </a:rPr>
              <a:t>http://dx.doi.org/10.17230/ad-minister.26.4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" name="3 Marcador de contenid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808751" cy="389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37</cp:revision>
  <dcterms:created xsi:type="dcterms:W3CDTF">2015-07-15T16:21:05Z</dcterms:created>
  <dcterms:modified xsi:type="dcterms:W3CDTF">2015-07-15T16:35:53Z</dcterms:modified>
</cp:coreProperties>
</file>