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71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9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9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6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4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9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01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1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4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0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x.doi.org/10.17230/ad-minister.26.4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1 Título"/>
          <p:cNvSpPr txBox="1">
            <a:spLocks/>
          </p:cNvSpPr>
          <p:nvPr/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1200" smtClean="0">
                <a:latin typeface="Arial" pitchFamily="34" charset="0"/>
                <a:cs typeface="Arial" pitchFamily="34" charset="0"/>
              </a:rPr>
              <a:t>Figure  6  from Baby Moreno, J., &amp; Uribe Arango, J. (2015). Análisis Competitivo por parte de los talleres de servicio automotriz, mediante el uso del valor percibido por el cliente. </a:t>
            </a:r>
            <a:r>
              <a:rPr lang="es-CO" sz="1200" i="1" smtClean="0">
                <a:latin typeface="Arial" pitchFamily="34" charset="0"/>
                <a:cs typeface="Arial" pitchFamily="34" charset="0"/>
              </a:rPr>
              <a:t>AD-Minister, 0</a:t>
            </a:r>
            <a:r>
              <a:rPr lang="es-CO" sz="1200" smtClean="0">
                <a:latin typeface="Arial" pitchFamily="34" charset="0"/>
                <a:cs typeface="Arial" pitchFamily="34" charset="0"/>
              </a:rPr>
              <a:t>(26), 73-99. doi:</a:t>
            </a:r>
            <a:r>
              <a:rPr lang="es-CO" sz="1200" u="sng" smtClean="0">
                <a:latin typeface="Arial" pitchFamily="34" charset="0"/>
                <a:cs typeface="Arial" pitchFamily="34" charset="0"/>
                <a:hlinkClick r:id="rId2"/>
              </a:rPr>
              <a:t>http://dx.doi.org/10.17230/ad-minister.26.4</a:t>
            </a:r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1" name="3 Marcador de contenid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052736"/>
            <a:ext cx="7616270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38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from Manosalvas Vaca, C., Manosalvas Vaca, L., &amp; Nieves Quintero, J. (2015). El clima organizacional y la satisfacción laboral: un análisis cuantitativo riguroso de su relación. AD-Minister, 0(26), 5-15. doi:http://dx.doi.org/10.17230/ad-minister.26.1</dc:title>
  <dc:creator>Heiner Jose Mercado Percia</dc:creator>
  <cp:lastModifiedBy>Heiner Jose Mercado Percia</cp:lastModifiedBy>
  <cp:revision>42</cp:revision>
  <dcterms:created xsi:type="dcterms:W3CDTF">2015-07-15T16:21:05Z</dcterms:created>
  <dcterms:modified xsi:type="dcterms:W3CDTF">2015-07-15T16:37:12Z</dcterms:modified>
</cp:coreProperties>
</file>