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1  from Baby Moreno, J., &amp; Uribe Arango, J. (2015). Análisis Competitivo por parte de los talleres de servicio automotriz, mediante el uso del valor percibido por el cliente.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73-99.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http://dx.doi.org/10.17230/ad-minister.26.4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3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6935780" cy="287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43</cp:revision>
  <dcterms:created xsi:type="dcterms:W3CDTF">2015-07-15T16:21:05Z</dcterms:created>
  <dcterms:modified xsi:type="dcterms:W3CDTF">2015-07-15T16:37:27Z</dcterms:modified>
</cp:coreProperties>
</file>