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1 Título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7772400" cy="648072"/>
          </a:xfrm>
        </p:spPr>
        <p:txBody>
          <a:bodyPr>
            <a:normAutofit/>
          </a:bodyPr>
          <a:lstStyle/>
          <a:p>
            <a:pPr algn="l"/>
            <a:r>
              <a:rPr lang="es-CO" sz="1200" dirty="0" smtClean="0">
                <a:latin typeface="Arial" pitchFamily="34" charset="0"/>
                <a:cs typeface="Arial" pitchFamily="34" charset="0"/>
              </a:rPr>
              <a:t>Cuadro  1 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Lara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Rodríguez, J., Rojas Contreras, C., &amp; Martínez Buitrago, J. (2015). Evolución organizacional: inducción socio-biológica para el entendimiento de la metáfora. 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(26), 101-122.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>
                <a:latin typeface="Arial" pitchFamily="34" charset="0"/>
                <a:cs typeface="Arial" pitchFamily="34" charset="0"/>
                <a:hlinkClick r:id="rId2"/>
              </a:rPr>
              <a:t>://dx.doi.org/10.17230/ad-minister.26.5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1" name="10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5" y="1124744"/>
            <a:ext cx="3778385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Cuadro  1  from Lara Rodríguez, J., Rojas Contreras, C., &amp; Martínez Buitrago, J. (2015). Evolución organizacional: inducción socio-biológica para el entendimiento de la metáfora. AD-Minister, 0(26), 101-122. doi:http://dx.doi.org/10.17230/ad-minister.26.5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47</cp:revision>
  <dcterms:created xsi:type="dcterms:W3CDTF">2015-07-15T16:21:05Z</dcterms:created>
  <dcterms:modified xsi:type="dcterms:W3CDTF">2015-07-15T16:40:25Z</dcterms:modified>
</cp:coreProperties>
</file>