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1 Título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Cuadro  2  from Lara Rodríguez, J., Rojas Contreras, C., &amp; Martínez Buitrago, J. (2015). Evolución organizacional: inducción socio-biológica para el entendimiento de la metáfora.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101-122.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http://dx.doi.org/10.17230/ad-minister.26.5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" name="4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37592"/>
            <a:ext cx="4536504" cy="534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48</cp:revision>
  <dcterms:created xsi:type="dcterms:W3CDTF">2015-07-15T16:21:05Z</dcterms:created>
  <dcterms:modified xsi:type="dcterms:W3CDTF">2015-07-15T16:40:37Z</dcterms:modified>
</cp:coreProperties>
</file>