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271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29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696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069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34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923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01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19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8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15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42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1BD3-9EF7-4763-B319-E9D9A2511C8F}" type="datetimeFigureOut">
              <a:rPr lang="es-CO" smtClean="0"/>
              <a:t>15/07/2015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EB753-A7DF-4E02-958B-DD45FBF70AF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07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x.doi.org/10.17230/ad-minister.26.6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576064"/>
          </a:xfrm>
        </p:spPr>
        <p:txBody>
          <a:bodyPr>
            <a:normAutofit/>
          </a:bodyPr>
          <a:lstStyle/>
          <a:p>
            <a:pPr algn="l"/>
            <a:r>
              <a:rPr lang="es-CO" sz="1200" dirty="0" smtClean="0">
                <a:latin typeface="Arial" pitchFamily="34" charset="0"/>
                <a:cs typeface="Arial" pitchFamily="34" charset="0"/>
              </a:rPr>
              <a:t>Figure  1  </a:t>
            </a:r>
            <a:r>
              <a:rPr lang="es-CO" sz="1200" dirty="0" err="1" smtClean="0">
                <a:latin typeface="Arial" pitchFamily="34" charset="0"/>
                <a:cs typeface="Arial" pitchFamily="34" charset="0"/>
              </a:rPr>
              <a:t>from</a:t>
            </a:r>
            <a:r>
              <a:rPr lang="es-CO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O" sz="1200" dirty="0" err="1" smtClean="0">
                <a:latin typeface="Arial" pitchFamily="34" charset="0"/>
                <a:cs typeface="Arial" pitchFamily="34" charset="0"/>
              </a:rPr>
              <a:t>Arandia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, O., &amp; Portales, L. (2015). Fundamentos de la gestión humanista: una perspectiva filosófica. </a:t>
            </a:r>
            <a:r>
              <a:rPr lang="es-CO" sz="1200" i="1" dirty="0">
                <a:latin typeface="Arial" pitchFamily="34" charset="0"/>
                <a:cs typeface="Arial" pitchFamily="34" charset="0"/>
              </a:rPr>
              <a:t>AD-</a:t>
            </a:r>
            <a:r>
              <a:rPr lang="es-CO" sz="1200" i="1" dirty="0" err="1">
                <a:latin typeface="Arial" pitchFamily="34" charset="0"/>
                <a:cs typeface="Arial" pitchFamily="34" charset="0"/>
              </a:rPr>
              <a:t>Minister</a:t>
            </a:r>
            <a:r>
              <a:rPr lang="es-CO" sz="1200" i="1" dirty="0">
                <a:latin typeface="Arial" pitchFamily="34" charset="0"/>
                <a:cs typeface="Arial" pitchFamily="34" charset="0"/>
              </a:rPr>
              <a:t>, 0</a:t>
            </a:r>
            <a:r>
              <a:rPr lang="es-CO" sz="1200" dirty="0">
                <a:latin typeface="Arial" pitchFamily="34" charset="0"/>
                <a:cs typeface="Arial" pitchFamily="34" charset="0"/>
              </a:rPr>
              <a:t>(26), 123-147. </a:t>
            </a:r>
            <a:r>
              <a:rPr lang="es-CO" sz="1200" dirty="0" err="1">
                <a:latin typeface="Arial" pitchFamily="34" charset="0"/>
                <a:cs typeface="Arial" pitchFamily="34" charset="0"/>
              </a:rPr>
              <a:t>doi:</a:t>
            </a:r>
            <a:r>
              <a:rPr lang="es-CO" sz="1200" u="sng" dirty="0" err="1">
                <a:latin typeface="Arial" pitchFamily="34" charset="0"/>
                <a:cs typeface="Arial" pitchFamily="34" charset="0"/>
                <a:hlinkClick r:id="rId2"/>
              </a:rPr>
              <a:t>http</a:t>
            </a:r>
            <a:r>
              <a:rPr lang="es-CO" sz="1200" u="sng" dirty="0">
                <a:latin typeface="Arial" pitchFamily="34" charset="0"/>
                <a:cs typeface="Arial" pitchFamily="34" charset="0"/>
                <a:hlinkClick r:id="rId2"/>
              </a:rPr>
              <a:t>://dx.doi.org/10.17230/ad-minister.26.6</a:t>
            </a:r>
            <a:endParaRPr lang="es-CO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8" name="10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862953"/>
            <a:ext cx="7367679" cy="530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2297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25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Figure  1  from Arandia, O., &amp; Portales, L. (2015). Fundamentos de la gestión humanista: una perspectiva filosófica. AD-Minister, 0(26), 123-147. doi:http://dx.doi.org/10.17230/ad-minister.26.6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from Manosalvas Vaca, C., Manosalvas Vaca, L., &amp; Nieves Quintero, J. (2015). El clima organizacional y la satisfacción laboral: un análisis cuantitativo riguroso de su relación. AD-Minister, 0(26), 5-15. doi:http://dx.doi.org/10.17230/ad-minister.26.1</dc:title>
  <dc:creator>Heiner Jose Mercado Percia</dc:creator>
  <cp:lastModifiedBy>Heiner Jose Mercado Percia</cp:lastModifiedBy>
  <cp:revision>50</cp:revision>
  <dcterms:created xsi:type="dcterms:W3CDTF">2015-07-15T16:21:05Z</dcterms:created>
  <dcterms:modified xsi:type="dcterms:W3CDTF">2015-07-15T16:41:45Z</dcterms:modified>
</cp:coreProperties>
</file>