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2  from Arandia, O., &amp; Portales, L. (2015). Fundamentos de la gestión humanista: una perspectiva filosófica.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123-147.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http://dx.doi.org/10.17230/ad-minister.26.6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1" name="5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558202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51</cp:revision>
  <dcterms:created xsi:type="dcterms:W3CDTF">2015-07-15T16:21:05Z</dcterms:created>
  <dcterms:modified xsi:type="dcterms:W3CDTF">2015-07-15T16:42:00Z</dcterms:modified>
</cp:coreProperties>
</file>