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es-CO" sz="1200" dirty="0" smtClean="0">
                <a:latin typeface="Arial" pitchFamily="34" charset="0"/>
                <a:cs typeface="Arial" pitchFamily="34" charset="0"/>
              </a:rPr>
              <a:t>Figure  1 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Trujillo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Quintero, H., &amp; Parrado Castañeda, Á. (2015). Universidad y sostenibilidad: una aproximación teórica para su implementación. 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AD-</a:t>
            </a:r>
            <a:r>
              <a:rPr lang="es-CO" sz="1200" i="1" dirty="0" err="1">
                <a:latin typeface="Arial" pitchFamily="34" charset="0"/>
                <a:cs typeface="Arial" pitchFamily="34" charset="0"/>
              </a:rPr>
              <a:t>Minister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, 0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(26), 149-163. </a:t>
            </a:r>
            <a:r>
              <a:rPr lang="es-CO" sz="1200" dirty="0" err="1">
                <a:latin typeface="Arial" pitchFamily="34" charset="0"/>
                <a:cs typeface="Arial" pitchFamily="34" charset="0"/>
              </a:rPr>
              <a:t>doi:</a:t>
            </a:r>
            <a:r>
              <a:rPr lang="es-CO" sz="1200" u="sng" dirty="0" err="1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CO" sz="1200" u="sng" dirty="0">
                <a:latin typeface="Arial" pitchFamily="34" charset="0"/>
                <a:cs typeface="Arial" pitchFamily="34" charset="0"/>
                <a:hlinkClick r:id="rId2"/>
              </a:rPr>
              <a:t>://dx.doi.org/10.17230/ad-minister.26.7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9" name="11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25048"/>
            <a:ext cx="7126324" cy="44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Figure  1  from Trujillo Quintero, H., &amp; Parrado Castañeda, Á. (2015). Universidad y sostenibilidad: una aproximación teórica para su implementación. AD-Minister, 0(26), 149-163. doi:http://dx.doi.org/10.17230/ad-minister.26.7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55</cp:revision>
  <dcterms:created xsi:type="dcterms:W3CDTF">2015-07-15T16:21:05Z</dcterms:created>
  <dcterms:modified xsi:type="dcterms:W3CDTF">2015-07-15T16:43:49Z</dcterms:modified>
</cp:coreProperties>
</file>