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7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1 Título"/>
          <p:cNvSpPr txBox="1">
            <a:spLocks/>
          </p:cNvSpPr>
          <p:nvPr/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200" smtClean="0">
                <a:latin typeface="Arial" pitchFamily="34" charset="0"/>
                <a:cs typeface="Arial" pitchFamily="34" charset="0"/>
              </a:rPr>
              <a:t>Figure  3  from Trujillo Quintero, H., &amp; Parrado Castañeda, Á. (2015). Universidad y sostenibilidad: una aproximación teórica para su implementación. </a:t>
            </a:r>
            <a:r>
              <a:rPr lang="es-CO" sz="1200" i="1" smtClean="0">
                <a:latin typeface="Arial" pitchFamily="34" charset="0"/>
                <a:cs typeface="Arial" pitchFamily="34" charset="0"/>
              </a:rPr>
              <a:t>AD-Minister, 0</a:t>
            </a:r>
            <a:r>
              <a:rPr lang="es-CO" sz="1200" smtClean="0">
                <a:latin typeface="Arial" pitchFamily="34" charset="0"/>
                <a:cs typeface="Arial" pitchFamily="34" charset="0"/>
              </a:rPr>
              <a:t>(26), 149-163. doi:</a:t>
            </a:r>
            <a:r>
              <a:rPr lang="es-CO" sz="1200" u="sng" smtClean="0">
                <a:latin typeface="Arial" pitchFamily="34" charset="0"/>
                <a:cs typeface="Arial" pitchFamily="34" charset="0"/>
                <a:hlinkClick r:id="rId2"/>
              </a:rPr>
              <a:t>http://dx.doi.org/10.17230/ad-minister.26.7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4" name="3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12776"/>
            <a:ext cx="7189838" cy="162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28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57</cp:revision>
  <dcterms:created xsi:type="dcterms:W3CDTF">2015-07-15T16:21:05Z</dcterms:created>
  <dcterms:modified xsi:type="dcterms:W3CDTF">2015-07-15T16:44:21Z</dcterms:modified>
</cp:coreProperties>
</file>