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7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1 Título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Table  1  from Trujillo Quintero, H., &amp; Parrado Castañeda, Á. (2015). Universidad y sostenibilidad: una aproximación teórica para su implementación.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149-163.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http://dx.doi.org/10.17230/ad-minister.26.7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8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96752"/>
            <a:ext cx="5871237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28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59</cp:revision>
  <dcterms:created xsi:type="dcterms:W3CDTF">2015-07-15T16:21:05Z</dcterms:created>
  <dcterms:modified xsi:type="dcterms:W3CDTF">2015-07-15T16:45:03Z</dcterms:modified>
</cp:coreProperties>
</file>