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71" r:id="rId2"/>
    <p:sldId id="272" r:id="rId3"/>
    <p:sldId id="273" r:id="rId4"/>
    <p:sldId id="274" r:id="rId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9" autoAdjust="0"/>
    <p:restoredTop sz="93060" autoAdjust="0"/>
  </p:normalViewPr>
  <p:slideViewPr>
    <p:cSldViewPr>
      <p:cViewPr>
        <p:scale>
          <a:sx n="40" d="100"/>
          <a:sy n="40" d="100"/>
        </p:scale>
        <p:origin x="-355" y="-8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51FC69-330B-467C-93DD-5C4115C3D1A8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A3F81734-E21F-47E1-885C-02BF4F249A4E}">
      <dgm:prSet phldrT="[Texto]"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75000"/>
            <a:tint val="66000"/>
            <a:satMod val="160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s-CO" sz="1200" b="1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Diseño</a:t>
          </a:r>
          <a:endParaRPr lang="es-CO" sz="1200" b="1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F82FA1C-3A71-4545-9344-38C01045BF5F}" type="parTrans" cxnId="{8042054D-2F0A-466D-8B50-52650B05810E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CB4ECB0-93F2-43A8-A383-E7339099DC09}" type="sibTrans" cxnId="{8042054D-2F0A-466D-8B50-52650B05810E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50000"/>
          </a:schemeClr>
        </a:solidFill>
        <a:ln>
          <a:solidFill>
            <a:schemeClr val="bg1">
              <a:lumMod val="65000"/>
            </a:schemeClr>
          </a:solidFill>
        </a:ln>
      </dgm:spPr>
      <dgm:t>
        <a:bodyPr/>
        <a:lstStyle/>
        <a:p>
          <a:endParaRPr lang="en-US" sz="9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BE509C4-55D1-4245-9247-5F14E7A30246}">
      <dgm:prSet phldrT="[Texto]"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75000"/>
            <a:tint val="66000"/>
            <a:satMod val="160000"/>
          </a:schemeClr>
        </a:solidFill>
      </dgm:spPr>
      <dgm:t>
        <a:bodyPr/>
        <a:lstStyle/>
        <a:p>
          <a:r>
            <a:rPr lang="es-CO" sz="1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Preparación para la recolección de Información</a:t>
          </a:r>
          <a:endParaRPr lang="en-US" sz="1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1690CE3-5690-46DD-BF01-41124FC84E4D}" type="parTrans" cxnId="{E0D57AF1-1121-49D7-851D-02944E18140F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D962C3-6203-49A7-A083-796CBA81FFAA}" type="sibTrans" cxnId="{E0D57AF1-1121-49D7-851D-02944E18140F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50000"/>
          </a:schemeClr>
        </a:solidFill>
        <a:ln>
          <a:solidFill>
            <a:schemeClr val="bg1">
              <a:lumMod val="65000"/>
            </a:schemeClr>
          </a:solidFill>
        </a:ln>
      </dgm:spPr>
      <dgm:t>
        <a:bodyPr/>
        <a:lstStyle/>
        <a:p>
          <a:endParaRPr lang="en-US" sz="9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8B534BB-D6C4-4D4B-B4BF-519F86B7DF32}">
      <dgm:prSet phldrT="[Texto]"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75000"/>
            <a:tint val="66000"/>
            <a:satMod val="160000"/>
          </a:schemeClr>
        </a:solidFill>
      </dgm:spPr>
      <dgm:t>
        <a:bodyPr/>
        <a:lstStyle/>
        <a:p>
          <a:r>
            <a:rPr lang="es-CO" sz="1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Resultados</a:t>
          </a:r>
          <a:endParaRPr lang="en-US" sz="1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935D558-FAC7-4E69-8A3A-7F28B358A5D1}" type="parTrans" cxnId="{DCCB6661-2C5C-4B7C-B5B0-F361B426012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B2740A3-CEBE-4776-A94C-0E413102BDE1}" type="sibTrans" cxnId="{DCCB6661-2C5C-4B7C-B5B0-F361B4260120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C293D58-22C6-402C-8725-957A3EFFC90A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75000"/>
            <a:tint val="66000"/>
            <a:satMod val="160000"/>
          </a:schemeClr>
        </a:solidFill>
      </dgm:spPr>
      <dgm:t>
        <a:bodyPr/>
        <a:lstStyle/>
        <a:p>
          <a:r>
            <a:rPr lang="es-CO" sz="1200" b="1" noProof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Análisis</a:t>
          </a:r>
          <a:endParaRPr lang="es-CO" sz="1200" b="1" noProof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E41B2A6-E155-491F-AC54-6365D7DB5FBC}" type="parTrans" cxnId="{48ABFF49-7166-4327-A3DE-E8238B4622C7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2CA324F-4B10-4377-A025-B799BBAF0062}" type="sibTrans" cxnId="{48ABFF49-7166-4327-A3DE-E8238B4622C7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50000"/>
          </a:schemeClr>
        </a:solidFill>
        <a:ln>
          <a:solidFill>
            <a:schemeClr val="bg1">
              <a:lumMod val="65000"/>
            </a:schemeClr>
          </a:solidFill>
        </a:ln>
      </dgm:spPr>
      <dgm:t>
        <a:bodyPr/>
        <a:lstStyle/>
        <a:p>
          <a:endParaRPr lang="en-US" sz="9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EAA7D5A-5B74-4C79-B907-2094D7B6943D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75000"/>
            <a:tint val="66000"/>
            <a:satMod val="160000"/>
          </a:schemeClr>
        </a:solidFill>
      </dgm:spPr>
      <dgm:t>
        <a:bodyPr/>
        <a:lstStyle/>
        <a:p>
          <a:r>
            <a:rPr lang="es-CO" sz="1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Recolección de Información</a:t>
          </a:r>
          <a:endParaRPr lang="en-US" sz="1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62DBD7D-4509-4C50-9152-BBB5528E181C}" type="parTrans" cxnId="{69163A5B-62D9-4C0E-9B34-AB7611998631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0D16591-1798-492A-AD37-335D09FA6EF5}" type="sibTrans" cxnId="{69163A5B-62D9-4C0E-9B34-AB7611998631}">
      <dgm:prSet custT="1"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>
        <a:solidFill>
          <a:schemeClr val="bg1">
            <a:lumMod val="50000"/>
          </a:schemeClr>
        </a:solidFill>
        <a:ln>
          <a:solidFill>
            <a:schemeClr val="bg1">
              <a:lumMod val="65000"/>
            </a:schemeClr>
          </a:solidFill>
        </a:ln>
      </dgm:spPr>
      <dgm:t>
        <a:bodyPr/>
        <a:lstStyle/>
        <a:p>
          <a:endParaRPr lang="en-US" sz="9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D27A1DF-A331-4D19-BA22-D4C0F6352657}" type="pres">
      <dgm:prSet presAssocID="{C251FC69-330B-467C-93DD-5C4115C3D1A8}" presName="linearFlow" presStyleCnt="0">
        <dgm:presLayoutVars>
          <dgm:resizeHandles val="exact"/>
        </dgm:presLayoutVars>
      </dgm:prSet>
      <dgm:spPr/>
    </dgm:pt>
    <dgm:pt modelId="{DB9EDDF0-308F-4FB0-8312-C970080B5105}" type="pres">
      <dgm:prSet presAssocID="{A3F81734-E21F-47E1-885C-02BF4F249A4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6D7B80-4958-46E1-9D89-42E3ECC1570D}" type="pres">
      <dgm:prSet presAssocID="{ACB4ECB0-93F2-43A8-A383-E7339099DC09}" presName="sibTrans" presStyleLbl="sibTrans2D1" presStyleIdx="0" presStyleCnt="4"/>
      <dgm:spPr/>
      <dgm:t>
        <a:bodyPr/>
        <a:lstStyle/>
        <a:p>
          <a:endParaRPr lang="en-US"/>
        </a:p>
      </dgm:t>
    </dgm:pt>
    <dgm:pt modelId="{3B62B405-C010-4C61-B928-75ED41B894B6}" type="pres">
      <dgm:prSet presAssocID="{ACB4ECB0-93F2-43A8-A383-E7339099DC09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C7C01092-972F-4DAA-B0FA-6DE61B9250B2}" type="pres">
      <dgm:prSet presAssocID="{8BE509C4-55D1-4245-9247-5F14E7A3024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253D80-CB72-406D-9EA3-A25D15932EF8}" type="pres">
      <dgm:prSet presAssocID="{3AD962C3-6203-49A7-A083-796CBA81FFAA}" presName="sibTrans" presStyleLbl="sibTrans2D1" presStyleIdx="1" presStyleCnt="4"/>
      <dgm:spPr/>
      <dgm:t>
        <a:bodyPr/>
        <a:lstStyle/>
        <a:p>
          <a:endParaRPr lang="en-US"/>
        </a:p>
      </dgm:t>
    </dgm:pt>
    <dgm:pt modelId="{90DC1551-ECCF-4DDA-AD60-378150D67F16}" type="pres">
      <dgm:prSet presAssocID="{3AD962C3-6203-49A7-A083-796CBA81FFAA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61A19B0B-40BF-4903-838E-76A5F3964F2D}" type="pres">
      <dgm:prSet presAssocID="{DEAA7D5A-5B74-4C79-B907-2094D7B6943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0A7153-D9F7-4E6C-810F-361ACC551A38}" type="pres">
      <dgm:prSet presAssocID="{D0D16591-1798-492A-AD37-335D09FA6EF5}" presName="sibTrans" presStyleLbl="sibTrans2D1" presStyleIdx="2" presStyleCnt="4"/>
      <dgm:spPr/>
      <dgm:t>
        <a:bodyPr/>
        <a:lstStyle/>
        <a:p>
          <a:endParaRPr lang="en-US"/>
        </a:p>
      </dgm:t>
    </dgm:pt>
    <dgm:pt modelId="{AD19BE16-5DB1-4831-8E4B-B19CFC1EED40}" type="pres">
      <dgm:prSet presAssocID="{D0D16591-1798-492A-AD37-335D09FA6EF5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47E2C65D-6B8B-497C-A385-1CB8526E2CCF}" type="pres">
      <dgm:prSet presAssocID="{1C293D58-22C6-402C-8725-957A3EFFC9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BB7CBF-769D-4747-93C1-941790E17DEC}" type="pres">
      <dgm:prSet presAssocID="{E2CA324F-4B10-4377-A025-B799BBAF0062}" presName="sibTrans" presStyleLbl="sibTrans2D1" presStyleIdx="3" presStyleCnt="4"/>
      <dgm:spPr/>
      <dgm:t>
        <a:bodyPr/>
        <a:lstStyle/>
        <a:p>
          <a:endParaRPr lang="en-US"/>
        </a:p>
      </dgm:t>
    </dgm:pt>
    <dgm:pt modelId="{563A3449-896E-4362-A676-EA758D3640FD}" type="pres">
      <dgm:prSet presAssocID="{E2CA324F-4B10-4377-A025-B799BBAF0062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7CCA2787-746E-4C72-9B14-A91D2FD20D56}" type="pres">
      <dgm:prSet presAssocID="{78B534BB-D6C4-4D4B-B4BF-519F86B7DF3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12967A-8BB3-4509-A61C-A2EAAF6CC90B}" type="presOf" srcId="{D0D16591-1798-492A-AD37-335D09FA6EF5}" destId="{AD19BE16-5DB1-4831-8E4B-B19CFC1EED40}" srcOrd="1" destOrd="0" presId="urn:microsoft.com/office/officeart/2005/8/layout/process2"/>
    <dgm:cxn modelId="{E0D57AF1-1121-49D7-851D-02944E18140F}" srcId="{C251FC69-330B-467C-93DD-5C4115C3D1A8}" destId="{8BE509C4-55D1-4245-9247-5F14E7A30246}" srcOrd="1" destOrd="0" parTransId="{C1690CE3-5690-46DD-BF01-41124FC84E4D}" sibTransId="{3AD962C3-6203-49A7-A083-796CBA81FFAA}"/>
    <dgm:cxn modelId="{FD4C7499-D4DC-4695-B1F7-205F0E779FEC}" type="presOf" srcId="{E2CA324F-4B10-4377-A025-B799BBAF0062}" destId="{7ABB7CBF-769D-4747-93C1-941790E17DEC}" srcOrd="0" destOrd="0" presId="urn:microsoft.com/office/officeart/2005/8/layout/process2"/>
    <dgm:cxn modelId="{23ABBF9E-C428-4CCE-BC47-A1768D81D9A3}" type="presOf" srcId="{E2CA324F-4B10-4377-A025-B799BBAF0062}" destId="{563A3449-896E-4362-A676-EA758D3640FD}" srcOrd="1" destOrd="0" presId="urn:microsoft.com/office/officeart/2005/8/layout/process2"/>
    <dgm:cxn modelId="{E0947544-C015-4F37-9AB8-D76144CE717D}" type="presOf" srcId="{C251FC69-330B-467C-93DD-5C4115C3D1A8}" destId="{3D27A1DF-A331-4D19-BA22-D4C0F6352657}" srcOrd="0" destOrd="0" presId="urn:microsoft.com/office/officeart/2005/8/layout/process2"/>
    <dgm:cxn modelId="{B81C14A5-7306-487B-8375-3FB1EE2E1659}" type="presOf" srcId="{3AD962C3-6203-49A7-A083-796CBA81FFAA}" destId="{EF253D80-CB72-406D-9EA3-A25D15932EF8}" srcOrd="0" destOrd="0" presId="urn:microsoft.com/office/officeart/2005/8/layout/process2"/>
    <dgm:cxn modelId="{56283DE9-61C3-4E5E-9959-48D138281563}" type="presOf" srcId="{DEAA7D5A-5B74-4C79-B907-2094D7B6943D}" destId="{61A19B0B-40BF-4903-838E-76A5F3964F2D}" srcOrd="0" destOrd="0" presId="urn:microsoft.com/office/officeart/2005/8/layout/process2"/>
    <dgm:cxn modelId="{48ABFF49-7166-4327-A3DE-E8238B4622C7}" srcId="{C251FC69-330B-467C-93DD-5C4115C3D1A8}" destId="{1C293D58-22C6-402C-8725-957A3EFFC90A}" srcOrd="3" destOrd="0" parTransId="{6E41B2A6-E155-491F-AC54-6365D7DB5FBC}" sibTransId="{E2CA324F-4B10-4377-A025-B799BBAF0062}"/>
    <dgm:cxn modelId="{0D817B42-C839-47E6-9158-E117D8F37AA1}" type="presOf" srcId="{8BE509C4-55D1-4245-9247-5F14E7A30246}" destId="{C7C01092-972F-4DAA-B0FA-6DE61B9250B2}" srcOrd="0" destOrd="0" presId="urn:microsoft.com/office/officeart/2005/8/layout/process2"/>
    <dgm:cxn modelId="{DCCB6661-2C5C-4B7C-B5B0-F361B4260120}" srcId="{C251FC69-330B-467C-93DD-5C4115C3D1A8}" destId="{78B534BB-D6C4-4D4B-B4BF-519F86B7DF32}" srcOrd="4" destOrd="0" parTransId="{1935D558-FAC7-4E69-8A3A-7F28B358A5D1}" sibTransId="{FB2740A3-CEBE-4776-A94C-0E413102BDE1}"/>
    <dgm:cxn modelId="{65FD144A-68A0-4162-898D-DDF5AF4A4621}" type="presOf" srcId="{3AD962C3-6203-49A7-A083-796CBA81FFAA}" destId="{90DC1551-ECCF-4DDA-AD60-378150D67F16}" srcOrd="1" destOrd="0" presId="urn:microsoft.com/office/officeart/2005/8/layout/process2"/>
    <dgm:cxn modelId="{2F0A6E6B-DBA2-435B-B2BF-8150842D7875}" type="presOf" srcId="{ACB4ECB0-93F2-43A8-A383-E7339099DC09}" destId="{B76D7B80-4958-46E1-9D89-42E3ECC1570D}" srcOrd="0" destOrd="0" presId="urn:microsoft.com/office/officeart/2005/8/layout/process2"/>
    <dgm:cxn modelId="{6CC2A308-42E4-419D-8A0F-86B1B4AF45B7}" type="presOf" srcId="{A3F81734-E21F-47E1-885C-02BF4F249A4E}" destId="{DB9EDDF0-308F-4FB0-8312-C970080B5105}" srcOrd="0" destOrd="0" presId="urn:microsoft.com/office/officeart/2005/8/layout/process2"/>
    <dgm:cxn modelId="{1CEF8B2D-EB2C-43E1-BBB8-C58BC0897241}" type="presOf" srcId="{1C293D58-22C6-402C-8725-957A3EFFC90A}" destId="{47E2C65D-6B8B-497C-A385-1CB8526E2CCF}" srcOrd="0" destOrd="0" presId="urn:microsoft.com/office/officeart/2005/8/layout/process2"/>
    <dgm:cxn modelId="{11B89E2C-3B86-4BAA-A63C-C0F8BF0818CC}" type="presOf" srcId="{78B534BB-D6C4-4D4B-B4BF-519F86B7DF32}" destId="{7CCA2787-746E-4C72-9B14-A91D2FD20D56}" srcOrd="0" destOrd="0" presId="urn:microsoft.com/office/officeart/2005/8/layout/process2"/>
    <dgm:cxn modelId="{73BE2459-90ED-45A7-8BBA-517B369A65C4}" type="presOf" srcId="{ACB4ECB0-93F2-43A8-A383-E7339099DC09}" destId="{3B62B405-C010-4C61-B928-75ED41B894B6}" srcOrd="1" destOrd="0" presId="urn:microsoft.com/office/officeart/2005/8/layout/process2"/>
    <dgm:cxn modelId="{7324E5ED-7737-4885-855F-FDEC5DBD5C91}" type="presOf" srcId="{D0D16591-1798-492A-AD37-335D09FA6EF5}" destId="{BF0A7153-D9F7-4E6C-810F-361ACC551A38}" srcOrd="0" destOrd="0" presId="urn:microsoft.com/office/officeart/2005/8/layout/process2"/>
    <dgm:cxn modelId="{8042054D-2F0A-466D-8B50-52650B05810E}" srcId="{C251FC69-330B-467C-93DD-5C4115C3D1A8}" destId="{A3F81734-E21F-47E1-885C-02BF4F249A4E}" srcOrd="0" destOrd="0" parTransId="{AF82FA1C-3A71-4545-9344-38C01045BF5F}" sibTransId="{ACB4ECB0-93F2-43A8-A383-E7339099DC09}"/>
    <dgm:cxn modelId="{69163A5B-62D9-4C0E-9B34-AB7611998631}" srcId="{C251FC69-330B-467C-93DD-5C4115C3D1A8}" destId="{DEAA7D5A-5B74-4C79-B907-2094D7B6943D}" srcOrd="2" destOrd="0" parTransId="{162DBD7D-4509-4C50-9152-BBB5528E181C}" sibTransId="{D0D16591-1798-492A-AD37-335D09FA6EF5}"/>
    <dgm:cxn modelId="{C099C205-6EF6-48CC-B30F-9E39FE2E3455}" type="presParOf" srcId="{3D27A1DF-A331-4D19-BA22-D4C0F6352657}" destId="{DB9EDDF0-308F-4FB0-8312-C970080B5105}" srcOrd="0" destOrd="0" presId="urn:microsoft.com/office/officeart/2005/8/layout/process2"/>
    <dgm:cxn modelId="{C09DFAC3-B678-4188-B099-75952779293D}" type="presParOf" srcId="{3D27A1DF-A331-4D19-BA22-D4C0F6352657}" destId="{B76D7B80-4958-46E1-9D89-42E3ECC1570D}" srcOrd="1" destOrd="0" presId="urn:microsoft.com/office/officeart/2005/8/layout/process2"/>
    <dgm:cxn modelId="{C1F8DB86-393C-4DDF-A6DD-8174BCD66BB7}" type="presParOf" srcId="{B76D7B80-4958-46E1-9D89-42E3ECC1570D}" destId="{3B62B405-C010-4C61-B928-75ED41B894B6}" srcOrd="0" destOrd="0" presId="urn:microsoft.com/office/officeart/2005/8/layout/process2"/>
    <dgm:cxn modelId="{03F7A1C7-165C-4848-A537-2E03CF9EE44F}" type="presParOf" srcId="{3D27A1DF-A331-4D19-BA22-D4C0F6352657}" destId="{C7C01092-972F-4DAA-B0FA-6DE61B9250B2}" srcOrd="2" destOrd="0" presId="urn:microsoft.com/office/officeart/2005/8/layout/process2"/>
    <dgm:cxn modelId="{9A10AD24-150E-4739-B221-CDA769508379}" type="presParOf" srcId="{3D27A1DF-A331-4D19-BA22-D4C0F6352657}" destId="{EF253D80-CB72-406D-9EA3-A25D15932EF8}" srcOrd="3" destOrd="0" presId="urn:microsoft.com/office/officeart/2005/8/layout/process2"/>
    <dgm:cxn modelId="{67751623-3AB4-454E-AB5F-EC54828E690F}" type="presParOf" srcId="{EF253D80-CB72-406D-9EA3-A25D15932EF8}" destId="{90DC1551-ECCF-4DDA-AD60-378150D67F16}" srcOrd="0" destOrd="0" presId="urn:microsoft.com/office/officeart/2005/8/layout/process2"/>
    <dgm:cxn modelId="{A1382F8E-483C-4443-868E-BD16C8087033}" type="presParOf" srcId="{3D27A1DF-A331-4D19-BA22-D4C0F6352657}" destId="{61A19B0B-40BF-4903-838E-76A5F3964F2D}" srcOrd="4" destOrd="0" presId="urn:microsoft.com/office/officeart/2005/8/layout/process2"/>
    <dgm:cxn modelId="{E9D39125-152F-4227-B718-2B2F7D2242D9}" type="presParOf" srcId="{3D27A1DF-A331-4D19-BA22-D4C0F6352657}" destId="{BF0A7153-D9F7-4E6C-810F-361ACC551A38}" srcOrd="5" destOrd="0" presId="urn:microsoft.com/office/officeart/2005/8/layout/process2"/>
    <dgm:cxn modelId="{38AECD6A-C746-49F9-98D7-01148C80B2A5}" type="presParOf" srcId="{BF0A7153-D9F7-4E6C-810F-361ACC551A38}" destId="{AD19BE16-5DB1-4831-8E4B-B19CFC1EED40}" srcOrd="0" destOrd="0" presId="urn:microsoft.com/office/officeart/2005/8/layout/process2"/>
    <dgm:cxn modelId="{252FF591-7829-4B06-95C1-37A1F1D5AF0F}" type="presParOf" srcId="{3D27A1DF-A331-4D19-BA22-D4C0F6352657}" destId="{47E2C65D-6B8B-497C-A385-1CB8526E2CCF}" srcOrd="6" destOrd="0" presId="urn:microsoft.com/office/officeart/2005/8/layout/process2"/>
    <dgm:cxn modelId="{9F735173-E5BF-4B91-80BC-155910A31888}" type="presParOf" srcId="{3D27A1DF-A331-4D19-BA22-D4C0F6352657}" destId="{7ABB7CBF-769D-4747-93C1-941790E17DEC}" srcOrd="7" destOrd="0" presId="urn:microsoft.com/office/officeart/2005/8/layout/process2"/>
    <dgm:cxn modelId="{9973429F-4616-4D3F-9EDA-D89CAB8BCF91}" type="presParOf" srcId="{7ABB7CBF-769D-4747-93C1-941790E17DEC}" destId="{563A3449-896E-4362-A676-EA758D3640FD}" srcOrd="0" destOrd="0" presId="urn:microsoft.com/office/officeart/2005/8/layout/process2"/>
    <dgm:cxn modelId="{87FD2071-ADF7-4F22-9510-22AF4179067B}" type="presParOf" srcId="{3D27A1DF-A331-4D19-BA22-D4C0F6352657}" destId="{7CCA2787-746E-4C72-9B14-A91D2FD20D56}" srcOrd="8" destOrd="0" presId="urn:microsoft.com/office/officeart/2005/8/layout/process2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EDDF0-308F-4FB0-8312-C970080B5105}">
      <dsp:nvSpPr>
        <dsp:cNvPr id="0" name=""/>
        <dsp:cNvSpPr/>
      </dsp:nvSpPr>
      <dsp:spPr>
        <a:xfrm>
          <a:off x="1621410" y="2153"/>
          <a:ext cx="2013763" cy="503440"/>
        </a:xfrm>
        <a:prstGeom prst="roundRect">
          <a:avLst>
            <a:gd name="adj" fmla="val 10000"/>
          </a:avLst>
        </a:prstGeom>
        <a:solidFill>
          <a:schemeClr val="bg1">
            <a:lumMod val="75000"/>
            <a:tint val="66000"/>
            <a:satMod val="160000"/>
          </a:schemeClr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b="1" kern="1200" noProof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Diseño</a:t>
          </a:r>
          <a:endParaRPr lang="es-CO" sz="1200" b="1" kern="1200" noProof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36155" y="16898"/>
        <a:ext cx="1984273" cy="473950"/>
      </dsp:txXfrm>
    </dsp:sp>
    <dsp:sp modelId="{B76D7B80-4958-46E1-9D89-42E3ECC1570D}">
      <dsp:nvSpPr>
        <dsp:cNvPr id="0" name=""/>
        <dsp:cNvSpPr/>
      </dsp:nvSpPr>
      <dsp:spPr>
        <a:xfrm rot="5400000">
          <a:off x="2533896" y="518179"/>
          <a:ext cx="188790" cy="226548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bg1">
              <a:lumMod val="65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560328" y="537058"/>
        <a:ext cx="135928" cy="132153"/>
      </dsp:txXfrm>
    </dsp:sp>
    <dsp:sp modelId="{C7C01092-972F-4DAA-B0FA-6DE61B9250B2}">
      <dsp:nvSpPr>
        <dsp:cNvPr id="0" name=""/>
        <dsp:cNvSpPr/>
      </dsp:nvSpPr>
      <dsp:spPr>
        <a:xfrm>
          <a:off x="1621410" y="757314"/>
          <a:ext cx="2013763" cy="503440"/>
        </a:xfrm>
        <a:prstGeom prst="roundRect">
          <a:avLst>
            <a:gd name="adj" fmla="val 10000"/>
          </a:avLst>
        </a:prstGeom>
        <a:solidFill>
          <a:schemeClr val="bg1">
            <a:lumMod val="75000"/>
            <a:tint val="66000"/>
            <a:satMod val="160000"/>
          </a:schemeClr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Preparación para la recolección de Información</a:t>
          </a:r>
          <a:endParaRPr lang="en-US" sz="1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36155" y="772059"/>
        <a:ext cx="1984273" cy="473950"/>
      </dsp:txXfrm>
    </dsp:sp>
    <dsp:sp modelId="{EF253D80-CB72-406D-9EA3-A25D15932EF8}">
      <dsp:nvSpPr>
        <dsp:cNvPr id="0" name=""/>
        <dsp:cNvSpPr/>
      </dsp:nvSpPr>
      <dsp:spPr>
        <a:xfrm rot="5400000">
          <a:off x="2533896" y="1273341"/>
          <a:ext cx="188790" cy="226548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bg1">
              <a:lumMod val="65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560328" y="1292220"/>
        <a:ext cx="135928" cy="132153"/>
      </dsp:txXfrm>
    </dsp:sp>
    <dsp:sp modelId="{61A19B0B-40BF-4903-838E-76A5F3964F2D}">
      <dsp:nvSpPr>
        <dsp:cNvPr id="0" name=""/>
        <dsp:cNvSpPr/>
      </dsp:nvSpPr>
      <dsp:spPr>
        <a:xfrm>
          <a:off x="1621410" y="1512475"/>
          <a:ext cx="2013763" cy="503440"/>
        </a:xfrm>
        <a:prstGeom prst="roundRect">
          <a:avLst>
            <a:gd name="adj" fmla="val 10000"/>
          </a:avLst>
        </a:prstGeom>
        <a:solidFill>
          <a:schemeClr val="bg1">
            <a:lumMod val="75000"/>
            <a:tint val="66000"/>
            <a:satMod val="160000"/>
          </a:schemeClr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Recolección de Información</a:t>
          </a:r>
          <a:endParaRPr lang="en-US" sz="1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36155" y="1527220"/>
        <a:ext cx="1984273" cy="473950"/>
      </dsp:txXfrm>
    </dsp:sp>
    <dsp:sp modelId="{BF0A7153-D9F7-4E6C-810F-361ACC551A38}">
      <dsp:nvSpPr>
        <dsp:cNvPr id="0" name=""/>
        <dsp:cNvSpPr/>
      </dsp:nvSpPr>
      <dsp:spPr>
        <a:xfrm rot="5400000">
          <a:off x="2533896" y="2028502"/>
          <a:ext cx="188790" cy="226548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bg1">
              <a:lumMod val="65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560328" y="2047381"/>
        <a:ext cx="135928" cy="132153"/>
      </dsp:txXfrm>
    </dsp:sp>
    <dsp:sp modelId="{47E2C65D-6B8B-497C-A385-1CB8526E2CCF}">
      <dsp:nvSpPr>
        <dsp:cNvPr id="0" name=""/>
        <dsp:cNvSpPr/>
      </dsp:nvSpPr>
      <dsp:spPr>
        <a:xfrm>
          <a:off x="1621410" y="2267636"/>
          <a:ext cx="2013763" cy="503440"/>
        </a:xfrm>
        <a:prstGeom prst="roundRect">
          <a:avLst>
            <a:gd name="adj" fmla="val 10000"/>
          </a:avLst>
        </a:prstGeom>
        <a:solidFill>
          <a:schemeClr val="bg1">
            <a:lumMod val="75000"/>
            <a:tint val="66000"/>
            <a:satMod val="160000"/>
          </a:schemeClr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b="1" kern="1200" noProof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Análisis</a:t>
          </a:r>
          <a:endParaRPr lang="es-CO" sz="1200" b="1" kern="1200" noProof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36155" y="2282381"/>
        <a:ext cx="1984273" cy="473950"/>
      </dsp:txXfrm>
    </dsp:sp>
    <dsp:sp modelId="{7ABB7CBF-769D-4747-93C1-941790E17DEC}">
      <dsp:nvSpPr>
        <dsp:cNvPr id="0" name=""/>
        <dsp:cNvSpPr/>
      </dsp:nvSpPr>
      <dsp:spPr>
        <a:xfrm rot="5400000">
          <a:off x="2533896" y="2783663"/>
          <a:ext cx="188790" cy="226548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bg1">
              <a:lumMod val="65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560328" y="2802542"/>
        <a:ext cx="135928" cy="132153"/>
      </dsp:txXfrm>
    </dsp:sp>
    <dsp:sp modelId="{7CCA2787-746E-4C72-9B14-A91D2FD20D56}">
      <dsp:nvSpPr>
        <dsp:cNvPr id="0" name=""/>
        <dsp:cNvSpPr/>
      </dsp:nvSpPr>
      <dsp:spPr>
        <a:xfrm>
          <a:off x="1621410" y="3022798"/>
          <a:ext cx="2013763" cy="503440"/>
        </a:xfrm>
        <a:prstGeom prst="roundRect">
          <a:avLst>
            <a:gd name="adj" fmla="val 10000"/>
          </a:avLst>
        </a:prstGeom>
        <a:solidFill>
          <a:schemeClr val="bg1">
            <a:lumMod val="75000"/>
            <a:tint val="66000"/>
            <a:satMod val="160000"/>
          </a:schemeClr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Resultados</a:t>
          </a:r>
          <a:endParaRPr lang="en-US" sz="1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36155" y="3037543"/>
        <a:ext cx="1984273" cy="4739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59F258-1D89-41E6-9A23-E48016B83736}" type="datetimeFigureOut">
              <a:rPr lang="en-US" smtClean="0"/>
              <a:t>12/11/2015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AD8309-E740-47DC-A8EC-EE66A2A61F1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19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20902-F196-4354-B1BE-E61CCE0E88DE}" type="datetimeFigureOut">
              <a:rPr lang="es-CO" smtClean="0"/>
              <a:pPr/>
              <a:t>11/12/2015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18A3-7BB6-4476-987E-6FD3D6A9E0B6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39 Grupo"/>
          <p:cNvGrpSpPr/>
          <p:nvPr/>
        </p:nvGrpSpPr>
        <p:grpSpPr>
          <a:xfrm>
            <a:off x="899592" y="530093"/>
            <a:ext cx="7992888" cy="4267059"/>
            <a:chOff x="899592" y="530093"/>
            <a:chExt cx="7992888" cy="4267059"/>
          </a:xfrm>
          <a:solidFill>
            <a:schemeClr val="bg1">
              <a:lumMod val="95000"/>
            </a:schemeClr>
          </a:solidFill>
        </p:grpSpPr>
        <p:grpSp>
          <p:nvGrpSpPr>
            <p:cNvPr id="38" name="37 Grupo"/>
            <p:cNvGrpSpPr/>
            <p:nvPr/>
          </p:nvGrpSpPr>
          <p:grpSpPr>
            <a:xfrm>
              <a:off x="899592" y="1142162"/>
              <a:ext cx="7992888" cy="3654990"/>
              <a:chOff x="899592" y="1142162"/>
              <a:chExt cx="7992888" cy="3654990"/>
            </a:xfrm>
            <a:grpFill/>
          </p:grpSpPr>
          <p:graphicFrame>
            <p:nvGraphicFramePr>
              <p:cNvPr id="24" name="23 Diagrama"/>
              <p:cNvGraphicFramePr/>
              <p:nvPr>
                <p:extLst>
                  <p:ext uri="{D42A27DB-BD31-4B8C-83A1-F6EECF244321}">
                    <p14:modId xmlns:p14="http://schemas.microsoft.com/office/powerpoint/2010/main" val="618461298"/>
                  </p:ext>
                </p:extLst>
              </p:nvPr>
            </p:nvGraphicFramePr>
            <p:xfrm>
              <a:off x="2267744" y="1268760"/>
              <a:ext cx="5256584" cy="352839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sp>
            <p:nvSpPr>
              <p:cNvPr id="34" name="33 Llaves"/>
              <p:cNvSpPr/>
              <p:nvPr/>
            </p:nvSpPr>
            <p:spPr>
              <a:xfrm>
                <a:off x="3131840" y="1484784"/>
                <a:ext cx="3528392" cy="3168352"/>
              </a:xfrm>
              <a:prstGeom prst="bracePair">
                <a:avLst/>
              </a:prstGeom>
              <a:noFill/>
              <a:ln/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grpSp>
            <p:nvGrpSpPr>
              <p:cNvPr id="27" name="26 Grupo"/>
              <p:cNvGrpSpPr/>
              <p:nvPr/>
            </p:nvGrpSpPr>
            <p:grpSpPr>
              <a:xfrm>
                <a:off x="899592" y="1142162"/>
                <a:ext cx="2160241" cy="3582982"/>
                <a:chOff x="755576" y="250587"/>
                <a:chExt cx="2327919" cy="4376175"/>
              </a:xfrm>
              <a:grpFill/>
            </p:grpSpPr>
            <p:sp>
              <p:nvSpPr>
                <p:cNvPr id="28" name="27 Forma libre"/>
                <p:cNvSpPr/>
                <p:nvPr/>
              </p:nvSpPr>
              <p:spPr>
                <a:xfrm>
                  <a:off x="755576" y="250587"/>
                  <a:ext cx="2327919" cy="2052621"/>
                </a:xfrm>
                <a:custGeom>
                  <a:avLst/>
                  <a:gdLst>
                    <a:gd name="connsiteX0" fmla="*/ 0 w 2327919"/>
                    <a:gd name="connsiteY0" fmla="*/ 0 h 1106455"/>
                    <a:gd name="connsiteX1" fmla="*/ 2327919 w 2327919"/>
                    <a:gd name="connsiteY1" fmla="*/ 0 h 1106455"/>
                    <a:gd name="connsiteX2" fmla="*/ 2327919 w 2327919"/>
                    <a:gd name="connsiteY2" fmla="*/ 1106455 h 1106455"/>
                    <a:gd name="connsiteX3" fmla="*/ 0 w 2327919"/>
                    <a:gd name="connsiteY3" fmla="*/ 1106455 h 1106455"/>
                    <a:gd name="connsiteX4" fmla="*/ 0 w 2327919"/>
                    <a:gd name="connsiteY4" fmla="*/ 0 h 11064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27919" h="1106455">
                      <a:moveTo>
                        <a:pt x="0" y="0"/>
                      </a:moveTo>
                      <a:lnTo>
                        <a:pt x="2327919" y="0"/>
                      </a:lnTo>
                      <a:lnTo>
                        <a:pt x="2327919" y="1106455"/>
                      </a:lnTo>
                      <a:lnTo>
                        <a:pt x="0" y="11064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 w="6350">
                  <a:solidFill>
                    <a:schemeClr val="tx1"/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spcFirstLastPara="0" vert="horz" wrap="square" lIns="140970" tIns="140970" rIns="140970" bIns="140970" numCol="1" spcCol="1270" anchor="ctr" anchorCtr="0">
                  <a:noAutofit/>
                </a:bodyPr>
                <a:lstStyle/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Empresa A</a:t>
                  </a:r>
                </a:p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Alto Desempeño Innovador</a:t>
                  </a:r>
                  <a:endParaRPr lang="es-CO" sz="2200" kern="1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9" name="28 Forma libre"/>
                <p:cNvSpPr/>
                <p:nvPr/>
              </p:nvSpPr>
              <p:spPr>
                <a:xfrm>
                  <a:off x="755576" y="2303207"/>
                  <a:ext cx="2327919" cy="2323555"/>
                </a:xfrm>
                <a:custGeom>
                  <a:avLst/>
                  <a:gdLst>
                    <a:gd name="connsiteX0" fmla="*/ 0 w 2327919"/>
                    <a:gd name="connsiteY0" fmla="*/ 0 h 2323555"/>
                    <a:gd name="connsiteX1" fmla="*/ 2327919 w 2327919"/>
                    <a:gd name="connsiteY1" fmla="*/ 0 h 2323555"/>
                    <a:gd name="connsiteX2" fmla="*/ 2327919 w 2327919"/>
                    <a:gd name="connsiteY2" fmla="*/ 2323555 h 2323555"/>
                    <a:gd name="connsiteX3" fmla="*/ 0 w 2327919"/>
                    <a:gd name="connsiteY3" fmla="*/ 2323555 h 2323555"/>
                    <a:gd name="connsiteX4" fmla="*/ 0 w 2327919"/>
                    <a:gd name="connsiteY4" fmla="*/ 0 h 23235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27919" h="2323555">
                      <a:moveTo>
                        <a:pt x="0" y="0"/>
                      </a:moveTo>
                      <a:lnTo>
                        <a:pt x="2327919" y="0"/>
                      </a:lnTo>
                      <a:lnTo>
                        <a:pt x="2327919" y="2323555"/>
                      </a:lnTo>
                      <a:lnTo>
                        <a:pt x="0" y="23235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6350">
                  <a:solidFill>
                    <a:schemeClr val="tx1"/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spcFirstLastPara="0" vert="horz" wrap="square" lIns="53340" tIns="53340" rIns="53340" bIns="53340" numCol="1" spcCol="1270" anchor="ctr" anchorCtr="0">
                  <a:noAutofit/>
                </a:bodyPr>
                <a:lstStyle/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Pyme - Mediana</a:t>
                  </a:r>
                  <a:endParaRPr lang="es-CO" sz="1200" kern="1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Reconocimientos por Innovación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Hay Procesos de Aprendizaje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Sector Servicios. (Especializados de Alto conocimiento)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Gran Negocio</a:t>
                  </a:r>
                  <a:endParaRPr lang="es-CO" sz="1200" kern="1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35" name="34 Grupo"/>
              <p:cNvGrpSpPr/>
              <p:nvPr/>
            </p:nvGrpSpPr>
            <p:grpSpPr>
              <a:xfrm>
                <a:off x="6692941" y="1142162"/>
                <a:ext cx="2199539" cy="3654990"/>
                <a:chOff x="755576" y="162638"/>
                <a:chExt cx="2370267" cy="4464124"/>
              </a:xfrm>
              <a:grpFill/>
            </p:grpSpPr>
            <p:sp>
              <p:nvSpPr>
                <p:cNvPr id="36" name="35 Forma libre"/>
                <p:cNvSpPr/>
                <p:nvPr/>
              </p:nvSpPr>
              <p:spPr>
                <a:xfrm>
                  <a:off x="762676" y="162638"/>
                  <a:ext cx="2363167" cy="2140569"/>
                </a:xfrm>
                <a:custGeom>
                  <a:avLst/>
                  <a:gdLst>
                    <a:gd name="connsiteX0" fmla="*/ 0 w 2327919"/>
                    <a:gd name="connsiteY0" fmla="*/ 0 h 1106455"/>
                    <a:gd name="connsiteX1" fmla="*/ 2327919 w 2327919"/>
                    <a:gd name="connsiteY1" fmla="*/ 0 h 1106455"/>
                    <a:gd name="connsiteX2" fmla="*/ 2327919 w 2327919"/>
                    <a:gd name="connsiteY2" fmla="*/ 1106455 h 1106455"/>
                    <a:gd name="connsiteX3" fmla="*/ 0 w 2327919"/>
                    <a:gd name="connsiteY3" fmla="*/ 1106455 h 1106455"/>
                    <a:gd name="connsiteX4" fmla="*/ 0 w 2327919"/>
                    <a:gd name="connsiteY4" fmla="*/ 0 h 11064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27919" h="1106455">
                      <a:moveTo>
                        <a:pt x="0" y="0"/>
                      </a:moveTo>
                      <a:lnTo>
                        <a:pt x="2327919" y="0"/>
                      </a:lnTo>
                      <a:lnTo>
                        <a:pt x="2327919" y="1106455"/>
                      </a:lnTo>
                      <a:lnTo>
                        <a:pt x="0" y="11064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 w="6350">
                  <a:solidFill>
                    <a:schemeClr val="tx1"/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spcFirstLastPara="0" vert="horz" wrap="square" lIns="140970" tIns="140970" rIns="140970" bIns="140970" numCol="1" spcCol="1270" anchor="ctr" anchorCtr="0">
                  <a:noAutofit/>
                </a:bodyPr>
                <a:lstStyle/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kern="120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Empresa B</a:t>
                  </a:r>
                </a:p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Bajo</a:t>
                  </a:r>
                </a:p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Desempeño</a:t>
                  </a:r>
                </a:p>
                <a:p>
                  <a:pPr lvl="0" algn="ctr" defTabSz="1644650">
                    <a:spcBef>
                      <a:spcPct val="0"/>
                    </a:spcBef>
                  </a:pPr>
                  <a:r>
                    <a:rPr lang="es-CO" sz="2200" kern="120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Innovador</a:t>
                  </a:r>
                  <a:endParaRPr lang="es-CO" sz="2200" kern="12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36 Forma libre"/>
                <p:cNvSpPr/>
                <p:nvPr/>
              </p:nvSpPr>
              <p:spPr>
                <a:xfrm>
                  <a:off x="755576" y="2303207"/>
                  <a:ext cx="2327919" cy="2323555"/>
                </a:xfrm>
                <a:custGeom>
                  <a:avLst/>
                  <a:gdLst>
                    <a:gd name="connsiteX0" fmla="*/ 0 w 2327919"/>
                    <a:gd name="connsiteY0" fmla="*/ 0 h 2323555"/>
                    <a:gd name="connsiteX1" fmla="*/ 2327919 w 2327919"/>
                    <a:gd name="connsiteY1" fmla="*/ 0 h 2323555"/>
                    <a:gd name="connsiteX2" fmla="*/ 2327919 w 2327919"/>
                    <a:gd name="connsiteY2" fmla="*/ 2323555 h 2323555"/>
                    <a:gd name="connsiteX3" fmla="*/ 0 w 2327919"/>
                    <a:gd name="connsiteY3" fmla="*/ 2323555 h 2323555"/>
                    <a:gd name="connsiteX4" fmla="*/ 0 w 2327919"/>
                    <a:gd name="connsiteY4" fmla="*/ 0 h 23235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27919" h="2323555">
                      <a:moveTo>
                        <a:pt x="0" y="0"/>
                      </a:moveTo>
                      <a:lnTo>
                        <a:pt x="2327919" y="0"/>
                      </a:lnTo>
                      <a:lnTo>
                        <a:pt x="2327919" y="2323555"/>
                      </a:lnTo>
                      <a:lnTo>
                        <a:pt x="0" y="232355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6350">
                  <a:solidFill>
                    <a:schemeClr val="tx1"/>
                  </a:solidFill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spcFirstLastPara="0" vert="horz" wrap="square" lIns="53340" tIns="53340" rIns="53340" bIns="53340" numCol="1" spcCol="1270" anchor="ctr" anchorCtr="0">
                  <a:noAutofit/>
                </a:bodyPr>
                <a:lstStyle/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Pyme - Mediana</a:t>
                  </a:r>
                  <a:endParaRPr lang="es-CO" sz="1200" kern="1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La Innovación no es un Procesos Sistemático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Hay Procesos de Aprendizaje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Sector Servicios. (Especializados de Alto conocimiento)</a:t>
                  </a:r>
                </a:p>
                <a:p>
                  <a:pPr lvl="0" algn="ctr" defTabSz="62230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</a:pPr>
                  <a:r>
                    <a:rPr lang="es-CO" sz="1200" kern="1200" dirty="0" smtClean="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rPr>
                    <a:t>Gran Negocio</a:t>
                  </a:r>
                  <a:endParaRPr lang="es-CO" sz="1200" kern="12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39" name="38 Rectángulo redondeado"/>
            <p:cNvSpPr/>
            <p:nvPr/>
          </p:nvSpPr>
          <p:spPr>
            <a:xfrm>
              <a:off x="3131840" y="530093"/>
              <a:ext cx="3528392" cy="612068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sz="2800" smtClean="0">
                  <a:solidFill>
                    <a:schemeClr val="tx1"/>
                  </a:solidFill>
                </a:rPr>
                <a:t>Pasos del Multicaso</a:t>
              </a:r>
              <a:endParaRPr lang="es-CO" sz="280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7017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356274" y="-2"/>
            <a:ext cx="8194432" cy="6880762"/>
            <a:chOff x="-321632" y="79734"/>
            <a:chExt cx="8194432" cy="6880762"/>
          </a:xfrm>
        </p:grpSpPr>
        <p:sp>
          <p:nvSpPr>
            <p:cNvPr id="55" name="54 Flecha curvada hacia abajo"/>
            <p:cNvSpPr/>
            <p:nvPr/>
          </p:nvSpPr>
          <p:spPr>
            <a:xfrm rot="5400000">
              <a:off x="1554336" y="2132527"/>
              <a:ext cx="6836136" cy="2819802"/>
            </a:xfrm>
            <a:prstGeom prst="curvedDownArrow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8" name="57 Rectángulo redondeado"/>
            <p:cNvSpPr/>
            <p:nvPr/>
          </p:nvSpPr>
          <p:spPr>
            <a:xfrm>
              <a:off x="1844052" y="4440540"/>
              <a:ext cx="3262798" cy="199353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s-E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s-E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s-E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s-ES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marL="285750" indent="-285750">
                <a:buFontTx/>
                <a:buChar char="-"/>
              </a:pPr>
              <a:endParaRPr lang="es-CO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marL="285750" indent="-285750">
                <a:buFontTx/>
                <a:buChar char="-"/>
              </a:pPr>
              <a:endParaRPr lang="es-E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64" name="263 Grupo"/>
            <p:cNvGrpSpPr/>
            <p:nvPr/>
          </p:nvGrpSpPr>
          <p:grpSpPr>
            <a:xfrm>
              <a:off x="932956" y="654514"/>
              <a:ext cx="4157357" cy="5394261"/>
              <a:chOff x="-871096" y="909608"/>
              <a:chExt cx="4711758" cy="5436306"/>
            </a:xfrm>
          </p:grpSpPr>
          <p:sp>
            <p:nvSpPr>
              <p:cNvPr id="4" name="3 Rectángulo redondeado"/>
              <p:cNvSpPr/>
              <p:nvPr/>
            </p:nvSpPr>
            <p:spPr>
              <a:xfrm>
                <a:off x="161460" y="2900948"/>
                <a:ext cx="3679202" cy="172819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es-ES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es-ES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es-ES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es-ES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CO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8" name="37 Rectángulo redondeado"/>
              <p:cNvSpPr/>
              <p:nvPr/>
            </p:nvSpPr>
            <p:spPr>
              <a:xfrm>
                <a:off x="96036" y="909608"/>
                <a:ext cx="3744625" cy="187091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 sz="7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es-ES" sz="14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4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4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Tx/>
                  <a:buChar char="-"/>
                </a:pPr>
                <a:endParaRPr lang="es-ES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" name="15 Rectángulo redondeado"/>
              <p:cNvSpPr/>
              <p:nvPr/>
            </p:nvSpPr>
            <p:spPr>
              <a:xfrm>
                <a:off x="1380809" y="3715753"/>
                <a:ext cx="1512167" cy="288032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Cohesión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24 Rectángulo redondeado"/>
              <p:cNvSpPr/>
              <p:nvPr/>
            </p:nvSpPr>
            <p:spPr>
              <a:xfrm>
                <a:off x="1241692" y="3287800"/>
                <a:ext cx="1734841" cy="300482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Liderazgo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6" name="25 Rectángulo redondeado"/>
              <p:cNvSpPr/>
              <p:nvPr/>
            </p:nvSpPr>
            <p:spPr>
              <a:xfrm>
                <a:off x="1260764" y="4151169"/>
                <a:ext cx="1665798" cy="288032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Potencia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" name="21 Rectángulo"/>
              <p:cNvSpPr/>
              <p:nvPr/>
            </p:nvSpPr>
            <p:spPr>
              <a:xfrm>
                <a:off x="381150" y="2900948"/>
                <a:ext cx="2841793" cy="3411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CO" sz="1600" b="1" dirty="0" smtClean="0">
                    <a:latin typeface="Arial" pitchFamily="34" charset="0"/>
                    <a:cs typeface="Arial" pitchFamily="34" charset="0"/>
                  </a:rPr>
                  <a:t>EQUIPOS DE TRABAJO</a:t>
                </a:r>
                <a:endParaRPr lang="es-CO" sz="1600" b="1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2" name="41 Rectángulo redondeado"/>
              <p:cNvSpPr/>
              <p:nvPr/>
            </p:nvSpPr>
            <p:spPr>
              <a:xfrm>
                <a:off x="998119" y="1589842"/>
                <a:ext cx="1890448" cy="316060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O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Caracterización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" name="43 Rectángulo redondeado"/>
              <p:cNvSpPr/>
              <p:nvPr/>
            </p:nvSpPr>
            <p:spPr>
              <a:xfrm>
                <a:off x="792472" y="5091232"/>
                <a:ext cx="2428893" cy="338031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CO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Desarrollo Psicológico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" name="44 Rectángulo redondeado"/>
              <p:cNvSpPr/>
              <p:nvPr/>
            </p:nvSpPr>
            <p:spPr>
              <a:xfrm rot="16200000">
                <a:off x="-1623627" y="3194126"/>
                <a:ext cx="2333099" cy="828038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Clima de Aprendizaje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" name="51 Rectángulo"/>
              <p:cNvSpPr/>
              <p:nvPr/>
            </p:nvSpPr>
            <p:spPr>
              <a:xfrm>
                <a:off x="316493" y="4725144"/>
                <a:ext cx="1537352" cy="3411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CO" sz="1600" b="1" dirty="0" smtClean="0">
                    <a:latin typeface="Arial" pitchFamily="34" charset="0"/>
                    <a:cs typeface="Arial" pitchFamily="34" charset="0"/>
                  </a:rPr>
                  <a:t>INDIVIDUAL</a:t>
                </a:r>
                <a:endParaRPr lang="es-CO" sz="1600" b="1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6" name="125 Rectángulo redondeado"/>
              <p:cNvSpPr/>
              <p:nvPr/>
            </p:nvSpPr>
            <p:spPr>
              <a:xfrm>
                <a:off x="853738" y="6027666"/>
                <a:ext cx="2286016" cy="318248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err="1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Engagement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7" name="76 Rectángulo redondeado"/>
              <p:cNvSpPr/>
              <p:nvPr/>
            </p:nvSpPr>
            <p:spPr>
              <a:xfrm>
                <a:off x="853738" y="5547652"/>
                <a:ext cx="2286016" cy="318248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err="1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Autoeficacia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2" name="31 Rectángulo redondeado"/>
              <p:cNvSpPr/>
              <p:nvPr/>
            </p:nvSpPr>
            <p:spPr>
              <a:xfrm>
                <a:off x="1946546" y="4584339"/>
                <a:ext cx="1191261" cy="331112"/>
              </a:xfrm>
              <a:prstGeom prst="roundRect">
                <a:avLst/>
              </a:prstGeom>
              <a:solidFill>
                <a:schemeClr val="bg1">
                  <a:lumMod val="75000"/>
                </a:schemeClr>
              </a:solidFill>
              <a:ln w="127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ES" sz="1400" b="1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Rol</a:t>
                </a:r>
                <a:endParaRPr lang="es-CO" sz="14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3" name="22 Rectángulo"/>
              <p:cNvSpPr/>
              <p:nvPr/>
            </p:nvSpPr>
            <p:spPr>
              <a:xfrm>
                <a:off x="225485" y="1066696"/>
                <a:ext cx="3504768" cy="34119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>
                <a:spAutoFit/>
              </a:bodyPr>
              <a:lstStyle/>
              <a:p>
                <a:r>
                  <a:rPr lang="es-CO" sz="1600" b="1" dirty="0" smtClean="0">
                    <a:latin typeface="Arial" pitchFamily="34" charset="0"/>
                    <a:cs typeface="Arial" pitchFamily="34" charset="0"/>
                  </a:rPr>
                  <a:t>SISTEMA ORGANIZACIONAL</a:t>
                </a:r>
                <a:endParaRPr lang="es-CO" sz="1600" b="1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7" name="56 Rectángulo redondeado"/>
            <p:cNvSpPr/>
            <p:nvPr/>
          </p:nvSpPr>
          <p:spPr>
            <a:xfrm>
              <a:off x="2529233" y="1869295"/>
              <a:ext cx="1852974" cy="313616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4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Cultura</a:t>
              </a:r>
              <a:endParaRPr lang="es-CO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4" name="53 Flecha curvada hacia abajo"/>
            <p:cNvSpPr/>
            <p:nvPr/>
          </p:nvSpPr>
          <p:spPr>
            <a:xfrm rot="16200000">
              <a:off x="-2512571" y="2270673"/>
              <a:ext cx="6741369" cy="2359492"/>
            </a:xfrm>
            <a:prstGeom prst="curvedDownArrow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O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58 Rectángulo redondeado"/>
            <p:cNvSpPr/>
            <p:nvPr/>
          </p:nvSpPr>
          <p:spPr>
            <a:xfrm>
              <a:off x="7236296" y="810387"/>
              <a:ext cx="636504" cy="5320534"/>
            </a:xfrm>
            <a:prstGeom prst="roundRect">
              <a:avLst/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vert270" rtlCol="0" anchor="ctr"/>
            <a:lstStyle/>
            <a:p>
              <a:pPr algn="ctr"/>
              <a:r>
                <a:rPr lang="es-ES" b="1" dirty="0" smtClean="0">
                  <a:latin typeface="Arial" pitchFamily="34" charset="0"/>
                  <a:cs typeface="Arial" pitchFamily="34" charset="0"/>
                </a:rPr>
                <a:t>Capacidades de Innovación</a:t>
              </a:r>
              <a:endParaRPr lang="es-ES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" name="66 Abrir llave"/>
            <p:cNvSpPr/>
            <p:nvPr/>
          </p:nvSpPr>
          <p:spPr>
            <a:xfrm>
              <a:off x="6501523" y="977260"/>
              <a:ext cx="684544" cy="4670422"/>
            </a:xfrm>
            <a:prstGeom prst="leftBrace">
              <a:avLst>
                <a:gd name="adj1" fmla="val 34868"/>
                <a:gd name="adj2" fmla="val 52592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O" sz="1600" b="1">
                <a:ln w="12700"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105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963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8" y="1201828"/>
            <a:ext cx="5763790" cy="479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693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96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30360"/>
            <a:ext cx="6339854" cy="4986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3277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3995</TotalTime>
  <Words>93</Words>
  <Application>Microsoft Office PowerPoint</Application>
  <PresentationFormat>Presentación en pantalla (4:3)</PresentationFormat>
  <Paragraphs>51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Diana</dc:creator>
  <cp:lastModifiedBy>JUAN SIERRA</cp:lastModifiedBy>
  <cp:revision>76</cp:revision>
  <dcterms:created xsi:type="dcterms:W3CDTF">2015-04-27T22:03:57Z</dcterms:created>
  <dcterms:modified xsi:type="dcterms:W3CDTF">2015-12-11T16:47:42Z</dcterms:modified>
</cp:coreProperties>
</file>